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58" r:id="rId5"/>
    <p:sldId id="259" r:id="rId6"/>
    <p:sldId id="260" r:id="rId7"/>
    <p:sldId id="274" r:id="rId8"/>
    <p:sldId id="269" r:id="rId9"/>
    <p:sldId id="266" r:id="rId10"/>
    <p:sldId id="267" r:id="rId11"/>
    <p:sldId id="273" r:id="rId12"/>
    <p:sldId id="272" r:id="rId13"/>
    <p:sldId id="261" r:id="rId14"/>
    <p:sldId id="263" r:id="rId15"/>
    <p:sldId id="262" r:id="rId16"/>
    <p:sldId id="275" r:id="rId17"/>
    <p:sldId id="276" r:id="rId18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93" d="100"/>
          <a:sy n="93" d="100"/>
        </p:scale>
        <p:origin x="274" y="7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06.06.2023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06.06.2023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06.06.2023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1529D8-6ACF-6B11-7333-266FA57F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br>
              <a:rPr lang="ru-RU" sz="3600" b="1" kern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ru-RU" sz="3600" b="1" kern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 основную часть </a:t>
            </a:r>
            <a:endParaRPr lang="ru-RU" sz="3600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435EA-3984-FEE9-EDC5-604C87889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02511-9CDB-BFA4-D219-ED3E8BCBE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Метрики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7DF36-9799-0770-43C6-9367CD9F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5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2482</TotalTime>
  <Words>836</Words>
  <Application>Microsoft Office PowerPoint</Application>
  <PresentationFormat>Widescreen</PresentationFormat>
  <Paragraphs>186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Обучение нейронной сети в основную часть </vt:lpstr>
      <vt:lpstr>Результаты</vt:lpstr>
      <vt:lpstr>Результаты</vt:lpstr>
      <vt:lpstr>Результаты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114</cp:revision>
  <cp:lastPrinted>2023-06-05T08:59:27Z</cp:lastPrinted>
  <dcterms:created xsi:type="dcterms:W3CDTF">2023-05-31T07:00:52Z</dcterms:created>
  <dcterms:modified xsi:type="dcterms:W3CDTF">2023-06-06T11:52:00Z</dcterms:modified>
</cp:coreProperties>
</file>

<file path=docProps/thumbnail.jpeg>
</file>